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31a352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231a3526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d4b3c0a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1ad4b3c0a1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4b3c0a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1ad4b3c0a1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d4b3c0a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1ad4b3c0a1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51e8dcd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1b51e8dcd6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51e8dcd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1b51e8dcd6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b51e8dcd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1b51e8dcd6e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51e8dcd6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1b51e8dcd6e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d631630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d631630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d5e99d3c4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d5e99d3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d6316301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d631630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d6316301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ad631630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b183ab7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1ab183ab7f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b183ab7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1ab183ab7f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d631630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d631630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d3a2db3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1ad3a2db3d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d4b3c0a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1ad4b3c0a11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d5e99d3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d5e99d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d5e99d3c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d5e99d3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d5e99d3c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d5e99d3c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www.ppgdstu.propesp.ufpa.br/ARQUIVOS/teses/MAYRA%20HERM%C3%8DNIA%20SIM%C3%95ES%20HAMAD%20FARIAS%20DO%20COUTO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log.solides.com.br/conheca-soft-skills-para-desenvolver/" TargetMode="External"/><Relationship Id="rId4" Type="http://schemas.openxmlformats.org/officeDocument/2006/relationships/hyperlink" Target="https://blog.solides.com.br/conheca-soft-skills-para-desenvolv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5743125" y="1841850"/>
            <a:ext cx="4995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5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 DIRETORIA</a:t>
            </a:r>
            <a:r>
              <a:rPr b="1" lang="pt-BR" sz="48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6080650" y="3776287"/>
            <a:ext cx="5766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200">
                <a:solidFill>
                  <a:srgbClr val="FFFFFF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0" i="0" sz="1600" u="none" cap="none" strike="noStrike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57000" y="4675350"/>
            <a:ext cx="106164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</a:rPr>
              <a:t>Isabelle Leite - Felipe Amaro - Pedro Valadares  - Izabela  Carvalho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FFFFFF"/>
                </a:solidFill>
              </a:rPr>
              <a:t> David  Washington - Anairam  Gomes - Millena  Sales  - Jaine  Silva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888500"/>
            <a:ext cx="3367998" cy="33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Problemática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742875" y="2231800"/>
            <a:ext cx="1119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 problemática das embarcações é cunhada na região norte do país onde apresenta desaparecimento de embarcações de carga e principalmente de passageiros, onde não há um serviço de fácil acesso de rastreio para aqueles que fazem viagens interestaduais e intermunicipais e além disto, há a problemática da falta de fiscalização.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12/06/222 Um</a:t>
            </a:r>
            <a:r>
              <a:rPr lang="pt-BR"/>
              <a:t> barco que não tinha licença para transportar passageiros, viajava entre um porto clandestino na cidade de Camará, no arquipélago de Marajó e a capital regional, Belém. Não havia registro dos passageiros e tripulantes, sendo possível encontrar mais corpos durante a remoção do navio que sofrera um naufrágio, evidenciando a falta de segurança junto do serviço prestado de maneira precária junto da necessidade de um serviço de rastreio.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-394975"/>
            <a:ext cx="2770250" cy="27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Problemática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20559" l="17451" r="17457" t="15110"/>
          <a:stretch/>
        </p:blipFill>
        <p:spPr>
          <a:xfrm>
            <a:off x="451950" y="1911400"/>
            <a:ext cx="10611399" cy="40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350" y="-394975"/>
            <a:ext cx="2607650" cy="26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Dados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-394975"/>
            <a:ext cx="2493875" cy="24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607425" y="2019525"/>
            <a:ext cx="9273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transporte fluvial na Amazônia se faz essencialmente de pessoas, cargas e informações. Dentre os diversificados meios de transportes característicos da região, os barcos regionais ganham um significado expressivo para aqueles que necessitam se deslocar de um lugar para o outro, visto que o rio é o principal via de acesso entre as localidades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acordo a um artigo da universidade federal do Pará, de Mayra Hermínia Simões, o transporte fluvial na amazônia representa qualidade de vida aos usuários, onde é o principal meio de deslocamento das comunidades tradicionais e povos ribeirinhos, a exemplo, sendo este necessitado de acessibilidade e políticas públicas, estas que podem incluir um serviço de rastreio onde seja possível lidar com problemáticas adversas e aderir segurança ao serviço prestado.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Transporte Fluvial na Amazônia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607425" y="4738500"/>
            <a:ext cx="995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Barcos de cargas e passageiros  fazem o transporte de mercadorias e de passageiros de uma localidade a outra (ponto-à-ponto).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Sendo observado também que os terminais de embarcações não possuem acessibilidade prevista pelas normas nacionais definidas pela Agência Nacional de Transporte Aquaviário (ANTAQ) e pela Associação Brasileira de Normas Técnicas (ABNT)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4" y="1338600"/>
            <a:ext cx="5866800" cy="49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Mapa hidrográfico da Amazônia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6036225" y="1710525"/>
            <a:ext cx="5536200" cy="3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HN - 100 Rio Amazonas é a principal via de transporte e escoamento de cargas na região Norte, onde é responsável por cerca de 65% do total transportado. Apresenta extensão de 1.646 km, atravessando as bacias dos rios Foz do Amazonas, Jatapu, Madeira, Negro, Paru, Tapajós, Trombetas e Xingu.  Esta hidrovia encontra continuidade na hidrovia do Solimões.</a:t>
            </a:r>
            <a:endParaRPr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475" y="-423675"/>
            <a:ext cx="2340850" cy="23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738600" y="1945000"/>
            <a:ext cx="699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Desenvolvido para oferecer s</a:t>
            </a:r>
            <a:r>
              <a:rPr b="1" lang="pt-BR" sz="3000">
                <a:solidFill>
                  <a:schemeClr val="dk1"/>
                </a:solidFill>
              </a:rPr>
              <a:t>egurança</a:t>
            </a:r>
            <a:r>
              <a:rPr b="1" lang="pt-BR" sz="3000">
                <a:solidFill>
                  <a:schemeClr val="dk1"/>
                </a:solidFill>
              </a:rPr>
              <a:t> para cargas, despacho de embarcações comerciais e transporte de passageiros</a:t>
            </a:r>
            <a:r>
              <a:rPr b="1" lang="pt-BR" sz="3000">
                <a:solidFill>
                  <a:srgbClr val="0000FF"/>
                </a:solidFill>
              </a:rPr>
              <a:t> 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513300" y="4093750"/>
            <a:ext cx="1017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Oferecendo um serviço de gestão da sua </a:t>
            </a:r>
            <a:r>
              <a:rPr b="1" lang="pt-BR" sz="3000">
                <a:solidFill>
                  <a:schemeClr val="dk1"/>
                </a:solidFill>
              </a:rPr>
              <a:t>embarcação (fiscal e comercial segundo as normativas da capitania de portos do estado vigente)</a:t>
            </a:r>
            <a:r>
              <a:rPr b="1" lang="pt-BR" sz="3000">
                <a:solidFill>
                  <a:schemeClr val="dk1"/>
                </a:solidFill>
              </a:rPr>
              <a:t> e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 localização em tempo real da embarcação </a:t>
            </a:r>
            <a:r>
              <a:rPr b="1" lang="pt-BR" sz="30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NOSSO PROJETO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NAVIGATOR</a:t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50" y="-586275"/>
            <a:ext cx="4931900" cy="4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800" y="1409500"/>
            <a:ext cx="8834400" cy="49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3162600" y="509925"/>
            <a:ext cx="58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CANVAS </a:t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851750" y="1732850"/>
            <a:ext cx="107190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Jobs funcionais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 Localização em tempo real de cargas e passageiros.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Jobs operacionais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Adquirir todos os equipamentos/ fazer um cadastro/ usar a aplicação/Adquirir o voucher/ entrar no site, para ver a localização.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Jobs sociais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Saber a localização da embarcação, Ter as lista de passageiros salvo em nuvem caso seja necessário.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Jobs emocionais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  Usuários felizes e seguros por saber em tempo real onde a embarcação está.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3162600" y="509925"/>
            <a:ext cx="58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JOBS TO BE DONE</a:t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1524000" y="838544"/>
            <a:ext cx="9144000" cy="120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Verdana"/>
                <a:ea typeface="Verdana"/>
                <a:cs typeface="Verdana"/>
                <a:sym typeface="Verdana"/>
              </a:rPr>
              <a:t>PROTOTIPAÇÃO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1524000" y="3262615"/>
            <a:ext cx="9144000" cy="199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latin typeface="Verdana"/>
                <a:ea typeface="Verdana"/>
                <a:cs typeface="Verdana"/>
                <a:sym typeface="Verdana"/>
              </a:rPr>
              <a:t>MOBILE</a:t>
            </a:r>
            <a:endParaRPr b="1" sz="3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3500">
                <a:latin typeface="Verdana"/>
                <a:ea typeface="Verdana"/>
                <a:cs typeface="Verdana"/>
                <a:sym typeface="Verdana"/>
              </a:rPr>
              <a:t>DESKTOP</a:t>
            </a:r>
            <a:endParaRPr b="1" sz="3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3500">
                <a:latin typeface="Verdana"/>
                <a:ea typeface="Verdana"/>
                <a:cs typeface="Verdana"/>
                <a:sym typeface="Verdana"/>
              </a:rPr>
              <a:t>WEB</a:t>
            </a:r>
            <a:endParaRPr b="1" sz="3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92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5250" y="0"/>
            <a:ext cx="3736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375" y="0"/>
            <a:ext cx="3475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63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225" y="0"/>
            <a:ext cx="36363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7350" y="0"/>
            <a:ext cx="38146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2550775" y="4537088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Jaine Morais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22 anos, mineira. Licenciada em Artes Visuais.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83150" y="4537088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Anairam  Gomes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25 anos, Conquistense, cursando Sistemas de Informação, 3° semestre.</a:t>
            </a:r>
            <a:endParaRPr sz="1200"/>
          </a:p>
        </p:txBody>
      </p:sp>
      <p:sp>
        <p:nvSpPr>
          <p:cNvPr id="94" name="Google Shape;94;p14"/>
          <p:cNvSpPr/>
          <p:nvPr/>
        </p:nvSpPr>
        <p:spPr>
          <a:xfrm>
            <a:off x="5018400" y="4537088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Izabela Carvalho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28 anos, paraense , cursando Sistema de Informação.</a:t>
            </a:r>
            <a:endParaRPr sz="1200"/>
          </a:p>
        </p:txBody>
      </p:sp>
      <p:sp>
        <p:nvSpPr>
          <p:cNvPr id="95" name="Google Shape;95;p14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0" y="1905300"/>
            <a:ext cx="2105700" cy="210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11445" l="2270" r="-2270" t="18639"/>
          <a:stretch/>
        </p:blipFill>
        <p:spPr>
          <a:xfrm rot="1423224">
            <a:off x="4946535" y="1898436"/>
            <a:ext cx="2119453" cy="211945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050" y="1905300"/>
            <a:ext cx="2105700" cy="210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4946725" y="624725"/>
            <a:ext cx="58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NOSSO TIME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486025" y="4537088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Millena Sangela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24 anos, amazonense, cursando o último semestre de Engenharia de Software.</a:t>
            </a:r>
            <a:endParaRPr sz="120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25894" l="0" r="0" t="8198"/>
          <a:stretch/>
        </p:blipFill>
        <p:spPr>
          <a:xfrm>
            <a:off x="7402750" y="1972375"/>
            <a:ext cx="2201400" cy="210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7">
            <a:alphaModFix/>
          </a:blip>
          <a:srcRect b="1361" l="0" r="0" t="1361"/>
          <a:stretch/>
        </p:blipFill>
        <p:spPr>
          <a:xfrm>
            <a:off x="9763325" y="1972375"/>
            <a:ext cx="2277300" cy="217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9866575" y="4581313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David Washington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Verdana"/>
                <a:ea typeface="Verdana"/>
                <a:cs typeface="Verdana"/>
                <a:sym typeface="Verdana"/>
              </a:rPr>
              <a:t>24 anos, bacharel em zootecnia, pernambucano.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4075" cy="68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75" y="12488"/>
            <a:ext cx="35940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150" y="0"/>
            <a:ext cx="36988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125" y="299700"/>
            <a:ext cx="4762500" cy="57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375" y="1202625"/>
            <a:ext cx="3367998" cy="33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625" y="4155449"/>
            <a:ext cx="28575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100" y="4070425"/>
            <a:ext cx="2286425" cy="12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3162600" y="509925"/>
            <a:ext cx="58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Obrigado!</a:t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9047250" y="4447425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Pedro Valadares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15"/>
          <p:cNvSpPr/>
          <p:nvPr/>
        </p:nvSpPr>
        <p:spPr>
          <a:xfrm>
            <a:off x="960225" y="4495250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Felipe Amaro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0" name="Google Shape;110;p15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4946725" y="624725"/>
            <a:ext cx="5866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NOSSO TIME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300238" y="4447413"/>
            <a:ext cx="2277300" cy="1349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Isabelle de Lima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1404850" y="545200"/>
            <a:ext cx="938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CONSTRUINDO UM PROJETO INOVADOR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659625" y="1615725"/>
            <a:ext cx="1420500" cy="14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Thinking</a:t>
            </a:r>
            <a:r>
              <a:rPr lang="pt-BR"/>
              <a:t> 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000300" y="2725950"/>
            <a:ext cx="1420500" cy="14061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Canvas</a:t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9534350" y="2725950"/>
            <a:ext cx="1420500" cy="1406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Jobs to be done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885350" y="1459425"/>
            <a:ext cx="2116200" cy="15624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2096650" y="3021825"/>
            <a:ext cx="1642800" cy="12468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Dividir tarefas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2096650" y="4268625"/>
            <a:ext cx="1642800" cy="10800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Conhecer as </a:t>
            </a:r>
            <a:endParaRPr>
              <a:solidFill>
                <a:schemeClr val="dk1"/>
              </a:solidFill>
              <a:uFill>
                <a:noFill/>
              </a:uFill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 Skills</a:t>
            </a:r>
            <a:r>
              <a:rPr lang="pt-BR">
                <a:solidFill>
                  <a:schemeClr val="dk1"/>
                </a:solidFill>
              </a:rPr>
              <a:t> da equipe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4465975" y="3399650"/>
            <a:ext cx="1807800" cy="14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Interpretação</a:t>
            </a:r>
            <a:r>
              <a:rPr lang="pt-BR"/>
              <a:t> 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4659625" y="2663149"/>
            <a:ext cx="1420500" cy="1246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Imersão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4465975" y="5125150"/>
            <a:ext cx="1807800" cy="14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Prototipação</a:t>
            </a:r>
            <a:r>
              <a:rPr lang="pt-BR"/>
              <a:t> 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4659625" y="4268625"/>
            <a:ext cx="1420500" cy="14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Ideação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162600" y="509925"/>
            <a:ext cx="586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Impact"/>
                <a:ea typeface="Impact"/>
                <a:cs typeface="Impact"/>
                <a:sym typeface="Impact"/>
              </a:rPr>
              <a:t>NOSSO PROJETO</a:t>
            </a:r>
            <a:endParaRPr sz="33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NAVIGATOR</a:t>
            </a:r>
            <a:endParaRPr sz="3300"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42875" y="2231800"/>
            <a:ext cx="11193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projeto foi pensado para compensar a demanda de localização de navios em tempo real.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pergunta “onde está a minha carga” é uma pergunta frequente para quem já trabalhou </a:t>
            </a:r>
            <a:r>
              <a:rPr lang="pt-BR"/>
              <a:t>na COMEX</a:t>
            </a:r>
            <a:r>
              <a:rPr i="1" lang="pt-BR"/>
              <a:t> (</a:t>
            </a:r>
            <a:r>
              <a:rPr lang="pt-BR"/>
              <a:t>comércio exterior) que atua no progresso da economia além de transporte, vendas e compras de produtos para dentro e fora do país.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disso, temos o transporte de pessoas que segundo o estudo da marinha do brasil realizado em 03/2022 identificou a quantidade de operações marítimas realizadas por pessoas por estados em cerca de 1000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Visando assim a integração de sistemas como o VMS (vessel monitoring systems - monitoramento de embarcações por satélite) e AIS (automatic identification system - sistema de identificação automática) para auxiliar no rastreamento de embarcações, oferecendo informações em tempo real sobre as embarcações.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de oferecer rastreamento, teria informações consistentes sobre clima, tráfego, camadas e pontos de interesse no mapeamento realizado com intuito de melhorar a qualidade do serviço da embarcação, seja ele comercial ou de transporte, havendo também o registro dos passageiros da embarcação para maior segurança.</a:t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-394975"/>
            <a:ext cx="3439775" cy="3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742875" y="2231800"/>
            <a:ext cx="111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988" y="392350"/>
            <a:ext cx="7892024" cy="5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950" y="778663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75" y="778663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778663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0" y="6531250"/>
            <a:ext cx="12192000" cy="32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